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89" r:id="rId5"/>
    <p:sldMasterId id="2147483700" r:id="rId6"/>
    <p:sldMasterId id="2147483708" r:id="rId7"/>
    <p:sldMasterId id="2147483720" r:id="rId8"/>
    <p:sldMasterId id="2147483728" r:id="rId9"/>
    <p:sldMasterId id="2147483671" r:id="rId10"/>
  </p:sldMasterIdLst>
  <p:handoutMasterIdLst>
    <p:handoutMasterId r:id="rId12"/>
  </p:handoutMasterIdLst>
  <p:sldIdLst>
    <p:sldId id="267" r:id="rId11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F3F"/>
    <a:srgbClr val="2A7387"/>
    <a:srgbClr val="7CCCC0"/>
    <a:srgbClr val="877D61"/>
    <a:srgbClr val="FFFFFF"/>
    <a:srgbClr val="DBEFEB"/>
    <a:srgbClr val="0076BE"/>
    <a:srgbClr val="BBCC00"/>
    <a:srgbClr val="EEECE8"/>
    <a:srgbClr val="4D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908145-3349-A9A4-6A35-74D9FB31A1C2}" v="1" dt="2025-10-08T09:17:59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>
        <p:scale>
          <a:sx n="92" d="100"/>
          <a:sy n="92" d="100"/>
        </p:scale>
        <p:origin x="22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47C7EF2-6016-44B8-B110-78B4C157E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8FC9F-9815-45AE-BED7-5AA556D07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EB98-0C3D-48F2-8888-0FCC885962B1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56795C-0FFC-4772-B71A-37909CCCA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7B1C75-05A2-4F62-8D79-6CB94DF9B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E126-A5DE-40D1-BCD0-2AD568B93B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2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3307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2A7387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8BCCC2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2" name="Image 21" descr="LOGO_IFAC-285C-200px.png">
            <a:extLst>
              <a:ext uri="{FF2B5EF4-FFF2-40B4-BE49-F238E27FC236}">
                <a16:creationId xmlns:a16="http://schemas.microsoft.com/office/drawing/2014/main" id="{C3C54FF3-AC95-39AF-AB88-BBCF6494E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9F4DA87A-73D1-5A9B-AC49-C935D6CE2CE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577B6619-4C51-ED7A-0C14-9985DD572413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29668508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06B9E2-8B0D-A972-00E2-971C19BF137A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0405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72196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3" y="671726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2" y="1009279"/>
            <a:ext cx="3960000" cy="1480671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2A73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2" y="2990503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2" y="3316011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5" y="5270393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5" y="5595901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4" y="7572646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4" y="7898154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877D6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4797A78-F899-C26A-6F74-DC3339E57E1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3759"/>
            <a:ext cx="6858000" cy="98059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2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7BB0A41-DD0D-1123-4CB0-47C46E93E09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4035275" y="-528316"/>
            <a:ext cx="1112324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59" y="1776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4" y="503111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119642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119642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2445150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58" y="4073711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3" y="4073711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3" y="4399219"/>
            <a:ext cx="3960000" cy="1480671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57" y="6053210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2" y="6053210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2" y="6378718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BE0C6E-B7BD-3335-7C1C-1556F95DCE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3950" y="800622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5" y="833173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23770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4035275" y="-528316"/>
            <a:ext cx="1112324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59" y="1776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4" y="503111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119642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119642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2445150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58" y="4073711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3" y="4073711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3" y="4399219"/>
            <a:ext cx="3960000" cy="1480671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57" y="6053210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2" y="6053210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2" y="6378718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BE0C6E-B7BD-3335-7C1C-1556F95DCE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3950" y="800622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5" y="833173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837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2" y="491066"/>
            <a:ext cx="3960000" cy="1480671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7CCC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592" y="2145057"/>
            <a:ext cx="3984064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656" y="2470565"/>
            <a:ext cx="3960000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1" y="4073711"/>
            <a:ext cx="3960002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5497" y="4399219"/>
            <a:ext cx="3935935" cy="1480671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1211" y="6053064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275" y="6378572"/>
            <a:ext cx="3935935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877D6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4" y="8331731"/>
            <a:ext cx="3960001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2BA375B-0D8D-573C-A73F-7DC45B46F3C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-1"/>
            <a:ext cx="6858000" cy="9906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16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CE7FB5DE-C265-4EAB-85E2-B5C7B3FCA5AA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0" y="6844894"/>
            <a:ext cx="6858000" cy="26229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tx1"/>
                </a:solidFill>
                <a:latin typeface="Roboto" pitchFamily="2"/>
                <a:ea typeface="Roboto" pitchFamily="2"/>
              </a:defRPr>
            </a:lvl1pPr>
          </a:lstStyle>
          <a:p>
            <a:pPr lvl="0"/>
            <a:r>
              <a:rPr lang="fr-FR" dirty="0"/>
              <a:t>Infos pratiques </a:t>
            </a:r>
            <a:r>
              <a:rPr lang="fr-FR"/>
              <a:t>/ détails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705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2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F408945-9D8D-FA0D-4339-6804B4E458A5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D366B9-E397-0C65-BFAB-CB2C82FF4542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6E82C8-61A0-3DB1-34AE-5EF83BD32E2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B6E8F3-DC7C-42C6-E88E-EFDC05BA4EF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037ECE-884F-31CF-4F32-E31C049B5E8C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170185-A0DF-2F22-8E24-6E4CC3E2A5C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EFEE796-77AB-77D3-F615-0EBE9261B3F0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67D717-2583-EBF3-753D-F926FB0655CE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375A9F-C872-7CF8-C6CF-61B0F552D4D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1DCB3C-2651-DF76-AE26-BDA0091E55B6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B833C8-4395-1A8E-7FCD-F8F8BBF3E0CB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5541B6-3514-AE8D-8415-89AD14A6E91D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9DF8C4-0049-C060-7542-A628E323ED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639C000-7925-0B3F-0ADB-C64AAD3EB0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AFD0E9D2-7B2A-5DB2-60DC-F33477ABCF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7EBA0568-605E-9407-0EC5-F96B8BBC5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299C7789-0894-D25E-7294-267FC857F1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200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9C535DF-CD00-7432-1379-FD4704911CE1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99B28C-99DF-521A-4F02-B57AB20BBE61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97CA28-A355-3B31-1D49-7C8868AF31A6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E2551D-AC82-5A93-92A7-3F24F5ABCBF0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4F5A3-C622-C9CB-CC02-56A1653C268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051ED-8A33-1738-B5BE-04836042CBA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6A1049A-8421-2B48-5229-A7EF995CEC5A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68383-A28D-0528-EB8D-30A95D65855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E5CA0E-854A-6D52-7317-33FB4EC2317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443DFD-18D4-3CD4-B282-DF2AACF4B19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C384D-148C-B093-DEB6-45757995DCB6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CE08C8-DC28-4BA7-CABC-AF9E481BC696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68574EE-D687-390F-CCA1-63D600F0B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B772734-04B0-BDBD-90F0-3BF3528DB9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76B045BA-1D3F-5033-721D-A6FCA2C3D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C32D0D1-994D-A7C7-4841-5BDD7912B89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479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2E0F9B2-D9D8-22FE-946E-3697D19183DE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583634-0D02-9EE0-6123-AB5183D5A02C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F514C7-6D2A-A33D-AAA8-FC1B255FC5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76F945-1FE1-7D72-FA07-EA94FDF7AB0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12AC0C-72D6-C3D3-E513-CC654B134A68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5C08CA-D2CF-567E-21B5-CFF29A8DE4AB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96A839-7899-DAC9-FAB2-38F0C771D3C2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D06A9C-547B-571A-E94B-667757D41A6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C12483-E599-C28A-9774-1F58BEB8D6F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2E3B22-32E0-92C6-CC82-D643B3B89D1B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81C9F-5F8A-81FE-447B-CB48CA5ED57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74BD25-FF07-94FE-A1FB-43323BB5FB0B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E3B4C585-6A27-13CC-8502-450C875DA4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8A420EE-B141-2399-F93B-54CA6F84F1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DBC1841-08D5-F14E-DA78-395197B746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A034A372-03C9-684E-C87A-E96B20B314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5845EA72-9C44-8127-AA96-E028DD67B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45133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3307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7CCCC0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2A7387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886D33D3-9753-09AC-3732-058256E7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A8A21AD0-A413-65FB-C92E-29242A005AD2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B086B30-E7CD-CD67-D42A-C83C8E5DE171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22918710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3DAFA08-1DDF-0867-186B-0C1253DDCDE1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93579-E89D-205A-F23B-A8FE9FD4E20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97D1-480C-5074-0DBE-73ACC8F060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D838EA-A73F-5DB9-9A31-BE71C4CA9CBC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3806B-D14A-28CE-ED94-CC0B499773AE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B90739-0F8E-63A9-FE34-5A1C513E69B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3176003-B0A3-3DEB-1016-6E9AB5694E7A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057224-6A5E-D851-0615-9984A1BEE2AF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3BE5BB-5CF6-919F-1EF2-0E834EF6B9E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72F0BC-87DF-114D-3C83-B56DAC2CFF32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247C04-0890-88B6-E71C-4B091224A6BC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A32E5B-171B-B3F1-C71F-B4F132605622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F8D24EBD-B379-BEEB-38D7-84E5372C7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A870D61-9045-0D95-385C-0420C67771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4A28DFC8-55DA-7B55-6AEA-2FD67094D0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F8A59BA7-1C3E-B953-8011-96994F9B57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146E0143-5829-9C09-D2D7-58C8533EB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0377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5 (avec soiré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9C535DF-CD00-7432-1379-FD4704911CE1}"/>
              </a:ext>
            </a:extLst>
          </p:cNvPr>
          <p:cNvGrpSpPr/>
          <p:nvPr userDrawn="1"/>
        </p:nvGrpSpPr>
        <p:grpSpPr>
          <a:xfrm>
            <a:off x="86360" y="1904680"/>
            <a:ext cx="6654800" cy="1467170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99B28C-99DF-521A-4F02-B57AB20BBE61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97CA28-A355-3B31-1D49-7C8868AF31A6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E2551D-AC82-5A93-92A7-3F24F5ABCBF0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4F5A3-C622-C9CB-CC02-56A1653C268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051ED-8A33-1738-B5BE-04836042CBA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6A1049A-8421-2B48-5229-A7EF995CEC5A}"/>
              </a:ext>
            </a:extLst>
          </p:cNvPr>
          <p:cNvGrpSpPr/>
          <p:nvPr userDrawn="1"/>
        </p:nvGrpSpPr>
        <p:grpSpPr>
          <a:xfrm>
            <a:off x="87923" y="3888648"/>
            <a:ext cx="6658479" cy="1437971"/>
            <a:chOff x="0" y="1249431"/>
            <a:chExt cx="9906000" cy="5102131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68383-A28D-0528-EB8D-30A95D65855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E5CA0E-854A-6D52-7317-33FB4EC2317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443DFD-18D4-3CD4-B282-DF2AACF4B19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C384D-148C-B093-DEB6-45757995DCB6}"/>
                </a:ext>
              </a:extLst>
            </p:cNvPr>
            <p:cNvSpPr/>
            <p:nvPr userDrawn="1"/>
          </p:nvSpPr>
          <p:spPr>
            <a:xfrm>
              <a:off x="6016053" y="1271962"/>
              <a:ext cx="1920049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CE08C8-DC28-4BA7-CABC-AF9E481BC696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19736" y="3460972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717" y="3892857"/>
            <a:ext cx="1253012" cy="1413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9347" y="3900172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818" y="3900172"/>
            <a:ext cx="1236663" cy="1420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3889" y="3900172"/>
            <a:ext cx="1260293" cy="1420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7887" y="3900172"/>
            <a:ext cx="1236663" cy="14366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1454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1457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1461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14610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1457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68574EE-D687-390F-CCA1-63D600F0B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B772734-04B0-BDBD-90F0-3BF3528DB9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488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76B045BA-1D3F-5033-721D-A6FCA2C3D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C32D0D1-994D-A7C7-4841-5BDD7912B89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9CEDBCB-908C-A165-D3BB-E5FA775A4F32}"/>
              </a:ext>
            </a:extLst>
          </p:cNvPr>
          <p:cNvGrpSpPr/>
          <p:nvPr userDrawn="1"/>
        </p:nvGrpSpPr>
        <p:grpSpPr>
          <a:xfrm>
            <a:off x="68187" y="5910800"/>
            <a:ext cx="6658479" cy="1437971"/>
            <a:chOff x="0" y="1249431"/>
            <a:chExt cx="9906000" cy="5102131"/>
          </a:xfrm>
          <a:solidFill>
            <a:srgbClr val="EEECE8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E8BD55-9C3F-1928-1146-07BF7E479B70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6D5044-6086-6E07-180B-3CEB9BE09792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1A062D-63E9-46A5-BC4D-D4BD81178397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5A68C9-3733-E812-4537-D4D47720177F}"/>
                </a:ext>
              </a:extLst>
            </p:cNvPr>
            <p:cNvSpPr/>
            <p:nvPr userDrawn="1"/>
          </p:nvSpPr>
          <p:spPr>
            <a:xfrm>
              <a:off x="6016053" y="1271962"/>
              <a:ext cx="1920049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034EB2-06C4-85BD-C3F7-7452725BA3F0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051B607A-5113-611B-CE15-261CE3FDE1B6}"/>
              </a:ext>
            </a:extLst>
          </p:cNvPr>
          <p:cNvSpPr txBox="1"/>
          <p:nvPr userDrawn="1"/>
        </p:nvSpPr>
        <p:spPr>
          <a:xfrm>
            <a:off x="92548" y="5496367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soirée</a:t>
            </a:r>
            <a:endParaRPr lang="fr-FR" sz="1600" dirty="0"/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18233" y="5917287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20" y="5910800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738" y="5925436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3" name="Espace réservé du texte 47">
            <a:extLst>
              <a:ext uri="{FF2B5EF4-FFF2-40B4-BE49-F238E27FC236}">
                <a16:creationId xmlns:a16="http://schemas.microsoft.com/office/drawing/2014/main" id="{41125506-3276-8275-DCC1-5E863A899B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36388" y="5939116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4" name="Espace réservé du texte 47">
            <a:extLst>
              <a:ext uri="{FF2B5EF4-FFF2-40B4-BE49-F238E27FC236}">
                <a16:creationId xmlns:a16="http://schemas.microsoft.com/office/drawing/2014/main" id="{C16452BA-16DD-9648-04E8-756E73A7E4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68371" y="5936337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992456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6 (6jo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3DAFA08-1DDF-0867-186B-0C1253DDCDE1}"/>
              </a:ext>
            </a:extLst>
          </p:cNvPr>
          <p:cNvGrpSpPr/>
          <p:nvPr userDrawn="1"/>
        </p:nvGrpSpPr>
        <p:grpSpPr>
          <a:xfrm>
            <a:off x="73660" y="1904680"/>
            <a:ext cx="5583603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93579-E89D-205A-F23B-A8FE9FD4E20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97D1-480C-5074-0DBE-73ACC8F060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D838EA-A73F-5DB9-9A31-BE71C4CA9CBC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3806B-D14A-28CE-ED94-CC0B499773AE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B90739-0F8E-63A9-FE34-5A1C513E69B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 dirty="0"/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9" y="1916949"/>
            <a:ext cx="104898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09" y="1923829"/>
            <a:ext cx="1055170" cy="2612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0577" y="1928295"/>
            <a:ext cx="1036466" cy="26081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8836" y="1910342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3078" y="1902128"/>
            <a:ext cx="105517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F8D24EBD-B379-BEEB-38D7-84E5372C7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218" y="1250025"/>
            <a:ext cx="104617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A870D61-9045-0D95-385C-0420C67771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03194" y="1250416"/>
            <a:ext cx="1046174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4A28DFC8-55DA-7B55-6AEA-2FD67094D0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40869" y="1250025"/>
            <a:ext cx="104617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F8A59BA7-1C3E-B953-8011-96994F9B57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9427" y="1245244"/>
            <a:ext cx="1046173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146E0143-5829-9C09-D2D7-58C8533EB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8920" y="1243675"/>
            <a:ext cx="1041043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6F008F3B-8912-19FD-3016-EDA501B055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47547" y="1240462"/>
            <a:ext cx="1041043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118E3-F5FE-F1E8-3AF5-8A077155B553}"/>
              </a:ext>
            </a:extLst>
          </p:cNvPr>
          <p:cNvSpPr/>
          <p:nvPr userDrawn="1"/>
        </p:nvSpPr>
        <p:spPr>
          <a:xfrm>
            <a:off x="5729183" y="1911380"/>
            <a:ext cx="1055169" cy="2625048"/>
          </a:xfrm>
          <a:prstGeom prst="rect">
            <a:avLst/>
          </a:prstGeom>
          <a:solidFill>
            <a:srgbClr val="DBEFE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43311660-4632-8580-C37C-27560FD234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29182" y="1902999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E9F81BC-47CF-3DA8-D1F1-2931614FCF6C}"/>
              </a:ext>
            </a:extLst>
          </p:cNvPr>
          <p:cNvGrpSpPr/>
          <p:nvPr userDrawn="1"/>
        </p:nvGrpSpPr>
        <p:grpSpPr>
          <a:xfrm>
            <a:off x="92549" y="4892357"/>
            <a:ext cx="5583603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18CEAB-78DD-B8BB-30BA-40CB50678990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50A457-D129-EC78-E0B4-442355D1F088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04EBBA-CE2D-0304-1B1C-246C7D3D38CB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445A03-E506-2345-EC74-D7B3C49CFE11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3BCE7E-4498-E748-1600-C65E38A3FB1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325FECE-DA18-6901-9F74-777927A5C854}"/>
              </a:ext>
            </a:extLst>
          </p:cNvPr>
          <p:cNvSpPr/>
          <p:nvPr userDrawn="1"/>
        </p:nvSpPr>
        <p:spPr>
          <a:xfrm>
            <a:off x="5748072" y="4899057"/>
            <a:ext cx="1055169" cy="2625048"/>
          </a:xfrm>
          <a:prstGeom prst="rect">
            <a:avLst/>
          </a:prstGeom>
          <a:solidFill>
            <a:srgbClr val="DBEFE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B304DAD9-3EEB-20FE-03C7-41A51FEB28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49" y="4894671"/>
            <a:ext cx="104898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3986A070-4F24-E305-B2A6-E0065011F3C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9409" y="4901551"/>
            <a:ext cx="1055170" cy="2612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874AE552-909C-B551-1C8E-77F1B37F64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63427" y="4899667"/>
            <a:ext cx="1036466" cy="26081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E858EC06-91ED-88EF-435F-CB92275041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15336" y="4894414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0C8EC61B-55F8-59B0-6676-50F5467D2E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76878" y="4892550"/>
            <a:ext cx="105517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C4300692-1556-901A-0404-682BF97C93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42032" y="4893421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2080125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65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95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63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182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45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40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5119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D89F3F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8BCCC2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4001716C-010C-88D6-2B38-44A2AC1D2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F6248312-1216-1514-1ACB-C276252AEB7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ED57BCC-D276-5D46-CB7A-B18973CDC015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19688752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904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73199E-E1C6-4213-87AF-F7EE18F70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6491"/>
            <a:ext cx="6858000" cy="7059034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 sz="3810">
                <a:solidFill>
                  <a:schemeClr val="bg1"/>
                </a:solidFill>
                <a:latin typeface="The Bold Font" pitchFamily="2"/>
              </a:defRPr>
            </a:lvl1pPr>
          </a:lstStyle>
          <a:p>
            <a:pPr lvl="0"/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2A7387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F0D2D466-94C1-BE9C-459A-339D4DCDEE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568BF9FE-5167-7C44-0F4E-0E34A89B197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F96CE7A3-2200-3CEC-8B79-F5A91931F43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1072220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73199E-E1C6-4213-87AF-F7EE18F70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6491"/>
            <a:ext cx="6858000" cy="7059034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 lang="fr-FR" sz="3810" kern="1200" dirty="0">
                <a:solidFill>
                  <a:schemeClr val="bg1"/>
                </a:solidFill>
                <a:latin typeface="The Bold Font" pitchFamily="2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4F7EBC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6A13F77-D2C2-7CF4-AFDD-CFF0A324B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2734DABA-B833-062B-C920-018C4B39BF2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6D7CC951-A8A2-8F86-2134-2E91C13810D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389605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73199E-E1C6-4213-87AF-F7EE18F70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6491"/>
            <a:ext cx="6858000" cy="7059034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77D4C3"/>
          </a:solidFill>
        </p:spPr>
        <p:txBody>
          <a:bodyPr anchor="ctr"/>
          <a:lstStyle>
            <a:lvl1pPr>
              <a:defRPr lang="fr-FR" sz="3810" kern="1200" dirty="0">
                <a:solidFill>
                  <a:schemeClr val="bg1"/>
                </a:solidFill>
                <a:latin typeface="The Bold Font" pitchFamily="2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2A7387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3297FF0E-E116-4909-78EF-4495B0E55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B9057EB7-BB4D-DBED-031D-77F0ECFB559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47C7FFED-3FA4-B2CD-6B39-C332EB114E5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2384650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73199E-E1C6-4213-87AF-F7EE18F70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6054"/>
            <a:ext cx="6858000" cy="7069471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77D4C3"/>
          </a:solidFill>
        </p:spPr>
        <p:txBody>
          <a:bodyPr anchor="ctr"/>
          <a:lstStyle>
            <a:lvl1pPr>
              <a:defRPr lang="fr-FR" sz="3810" kern="1200" dirty="0">
                <a:solidFill>
                  <a:schemeClr val="bg1"/>
                </a:solidFill>
                <a:latin typeface="The Bold Font" pitchFamily="2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4F7EBC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71C3787-6E87-60D7-1A8C-A4CDB9AE0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E6CCEFE9-17F4-85E7-D0B0-C36BBDC260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788947B8-08DA-DA73-6D04-B1547375541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2739373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 lang="fr-FR" sz="3810" kern="1200" dirty="0">
                <a:solidFill>
                  <a:schemeClr val="bg1"/>
                </a:solidFill>
                <a:latin typeface="The Bold Font" pitchFamily="2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D89F3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EF8382-484F-4381-9F8E-E85BE35EA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ln w="25400">
            <a:solidFill>
              <a:srgbClr val="8A8368"/>
            </a:solidFill>
          </a:ln>
        </p:spPr>
        <p:txBody>
          <a:bodyPr anchor="ctr"/>
          <a:lstStyle>
            <a:lvl1pPr algn="ctr">
              <a:defRPr sz="1334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01 45 65 85 96 – 06 58 97 85 48 email: </a:t>
            </a:r>
          </a:p>
          <a:p>
            <a:pPr lvl="0"/>
            <a:r>
              <a:rPr lang="fr-FR" dirty="0"/>
              <a:t>Facebook : </a:t>
            </a:r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D477EA8E-EEEE-0890-757F-CA31108DA1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6054"/>
            <a:ext cx="6858000" cy="7069471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F03C3E89-8893-2910-62DF-48208EF3A87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02345" y="7062366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F345C84C-2C6C-8289-F081-DD6F1C6159B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2DBCE8B2-C7A4-5BF1-68F5-EDF71AC4571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142501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73199E-E1C6-4213-87AF-F7EE18F70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6491"/>
            <a:ext cx="6858000" cy="7059034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 lang="fr-FR" sz="3810" kern="1200" dirty="0">
                <a:solidFill>
                  <a:schemeClr val="bg1"/>
                </a:solidFill>
                <a:latin typeface="The Bold Font" pitchFamily="2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77D4C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47B6CD51-FC27-C52C-1ED2-95159453F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2A7387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B3B21B3F-406F-D027-F565-E8266E6A021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B0B53092-4F0C-5EA4-2E52-3B5BC30D56C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1216260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73199E-E1C6-4213-87AF-F7EE18F70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6491"/>
            <a:ext cx="6858000" cy="7059034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1555AB">
              <a:alpha val="73000"/>
            </a:srgbClr>
          </a:solidFill>
        </p:spPr>
        <p:txBody>
          <a:bodyPr anchor="ctr"/>
          <a:lstStyle>
            <a:lvl1pPr>
              <a:defRPr lang="fr-FR" sz="3810" kern="1200" dirty="0">
                <a:solidFill>
                  <a:schemeClr val="bg1"/>
                </a:solidFill>
                <a:latin typeface="The Bold Font" pitchFamily="2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77D4C3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EF8382-484F-4381-9F8E-E85BE35EA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E3306ABB-08E0-15F6-AF14-DD06A1C835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E5C9D23B-222E-6D1E-73C2-2BB92DD9622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2381525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73199E-E1C6-4213-87AF-F7EE18F70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6491"/>
            <a:ext cx="6858000" cy="7059034"/>
          </a:xfrm>
          <a:prstGeom prst="rect">
            <a:avLst/>
          </a:prstGeom>
          <a:solidFill>
            <a:schemeClr val="bg1">
              <a:alpha val="65098"/>
            </a:schemeClr>
          </a:solidFill>
        </p:spPr>
        <p:txBody>
          <a:bodyPr/>
          <a:lstStyle>
            <a:lvl1pPr algn="ctr">
              <a:defRPr sz="1810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importantes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913236-1A48-4473-92F3-AFA33023A9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0"/>
            <a:ext cx="6858000" cy="1261442"/>
          </a:xfrm>
          <a:prstGeom prst="rect">
            <a:avLst/>
          </a:prstGeom>
          <a:solidFill>
            <a:srgbClr val="1555AB">
              <a:alpha val="73000"/>
            </a:srgbClr>
          </a:solidFill>
        </p:spPr>
        <p:txBody>
          <a:bodyPr anchor="ctr"/>
          <a:lstStyle>
            <a:lvl1pPr>
              <a:defRPr lang="fr-FR" sz="3810" kern="1200" dirty="0">
                <a:solidFill>
                  <a:schemeClr val="bg1"/>
                </a:solidFill>
                <a:latin typeface="The Bold Font" pitchFamily="2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dirty="0"/>
              <a:t>Note complémentaire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6C3B6-019B-4B9D-BDD6-C9574F6C06B3}"/>
              </a:ext>
            </a:extLst>
          </p:cNvPr>
          <p:cNvSpPr/>
          <p:nvPr/>
        </p:nvSpPr>
        <p:spPr>
          <a:xfrm>
            <a:off x="0" y="1259997"/>
            <a:ext cx="6858000" cy="160184"/>
          </a:xfrm>
          <a:prstGeom prst="rect">
            <a:avLst/>
          </a:prstGeom>
          <a:solidFill>
            <a:srgbClr val="D89F3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87105" tIns="43552" rIns="87105" bIns="43552" anchor="ctr" anchorCtr="0" compatLnSpc="1">
            <a:normAutofit/>
          </a:bodyPr>
          <a:lstStyle/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81" b="1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  <a:endParaRPr lang="fr-FR" sz="286" b="0" i="0" u="none" strike="noStrike" kern="1200" cap="none" spc="0" baseline="0">
              <a:solidFill>
                <a:srgbClr val="FFFFFE"/>
              </a:solidFill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0" algn="l" defTabSz="435372" rtl="0" fontAlgn="auto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6" b="0" i="0" u="none" strike="noStrike" kern="1200" cap="none" spc="0" baseline="0">
                <a:solidFill>
                  <a:srgbClr val="FFFFFE"/>
                </a:solidFill>
                <a:uFillTx/>
                <a:latin typeface="Arial"/>
                <a:ea typeface="ＭＳ 明朝"/>
                <a:cs typeface="Times New Roman"/>
              </a:rPr>
              <a:t> 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505E2A9A-9E03-31E2-A934-DCFB9285E9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346" y="7062367"/>
            <a:ext cx="5208587" cy="763588"/>
          </a:xfrm>
          <a:prstGeom prst="rect">
            <a:avLst/>
          </a:prstGeom>
          <a:solidFill>
            <a:schemeClr val="bg1"/>
          </a:solidFill>
          <a:ln w="25400">
            <a:solidFill>
              <a:srgbClr val="ABA28A"/>
            </a:solidFill>
          </a:ln>
        </p:spPr>
        <p:txBody>
          <a:bodyPr anchor="ctr"/>
          <a:lstStyle>
            <a:lvl1pPr algn="ctr">
              <a:defRPr sz="1334">
                <a:solidFill>
                  <a:srgbClr val="4F7EBC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: 00.00.00.00.00 email: ______________@_________________</a:t>
            </a:r>
          </a:p>
          <a:p>
            <a:pPr lvl="0"/>
            <a:r>
              <a:rPr lang="fr-FR" dirty="0"/>
              <a:t>Facebook : @___________________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F74DDE83-DD7F-BEBA-E772-567797D5AFB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9588" y="8763363"/>
            <a:ext cx="1004404" cy="81719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1"/>
              </a:spcBef>
              <a:buNone/>
              <a:defRPr sz="1143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Logo commune</a:t>
            </a:r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2B9A82CF-B4AA-FCB2-73F8-4DFBD5402A6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92446" y="8878563"/>
            <a:ext cx="2108060" cy="58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48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fr-FR" dirty="0"/>
              <a:t>Logo animation</a:t>
            </a:r>
          </a:p>
        </p:txBody>
      </p:sp>
    </p:spTree>
    <p:extLst>
      <p:ext uri="{BB962C8B-B14F-4D97-AF65-F5344CB8AC3E}">
        <p14:creationId xmlns:p14="http://schemas.microsoft.com/office/powerpoint/2010/main" val="370327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CE7FB5DE-C265-4EAB-85E2-B5C7B3FCA5AA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0" y="6844894"/>
            <a:ext cx="6858000" cy="26229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tx1"/>
                </a:solidFill>
                <a:latin typeface="Roboto" pitchFamily="2"/>
                <a:ea typeface="Roboto" pitchFamily="2"/>
              </a:defRPr>
            </a:lvl1pPr>
          </a:lstStyle>
          <a:p>
            <a:pPr lvl="0"/>
            <a:r>
              <a:rPr lang="fr-FR" dirty="0"/>
              <a:t>Contact – adresse – mail - tel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705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7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5119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 dirty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4D7CBB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4001716C-010C-88D6-2B38-44A2AC1D2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F6248312-1216-1514-1ACB-C276252AEB7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07" y="8893346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ED57BCC-D276-5D46-CB7A-B18973CDC015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365454102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2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4489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57AC83-13C3-47AB-8E29-C6E94FC3C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45299"/>
            <a:ext cx="6858000" cy="28460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 - Contact</a:t>
            </a:r>
          </a:p>
        </p:txBody>
      </p:sp>
    </p:spTree>
    <p:extLst>
      <p:ext uri="{BB962C8B-B14F-4D97-AF65-F5344CB8AC3E}">
        <p14:creationId xmlns:p14="http://schemas.microsoft.com/office/powerpoint/2010/main" val="540253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361622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47">
            <a:extLst>
              <a:ext uri="{FF2B5EF4-FFF2-40B4-BE49-F238E27FC236}">
                <a16:creationId xmlns:a16="http://schemas.microsoft.com/office/drawing/2014/main" id="{1C64E7B9-272C-41B8-BC8D-829115C7C7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3703905"/>
            <a:ext cx="6858000" cy="300624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A8198-5CE4-4AE6-8B53-EE3C20BD619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0" y="6722912"/>
            <a:ext cx="6858000" cy="26877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Contact – adresse – mail - tel</a:t>
            </a:r>
          </a:p>
        </p:txBody>
      </p:sp>
    </p:spTree>
    <p:extLst>
      <p:ext uri="{BB962C8B-B14F-4D97-AF65-F5344CB8AC3E}">
        <p14:creationId xmlns:p14="http://schemas.microsoft.com/office/powerpoint/2010/main" val="3061592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ableau 12">
            <a:extLst>
              <a:ext uri="{FF2B5EF4-FFF2-40B4-BE49-F238E27FC236}">
                <a16:creationId xmlns:a16="http://schemas.microsoft.com/office/drawing/2014/main" id="{1365EF18-D4D1-437E-9B75-00C6CE18CA27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05126" y="3017217"/>
            <a:ext cx="5912702" cy="3406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Tableau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810D172D-30CB-41DA-D421-FEA8CA5589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-1" y="627920"/>
            <a:ext cx="6858000" cy="150312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93F660CA-7529-C6E4-CCD2-79D990AA83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251207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87F84973-A949-30DC-CC26-89334741010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-1" y="2385774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B2C10A7-9BFD-23B1-A710-9211C142A2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-2" y="6766801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47">
            <a:extLst>
              <a:ext uri="{FF2B5EF4-FFF2-40B4-BE49-F238E27FC236}">
                <a16:creationId xmlns:a16="http://schemas.microsoft.com/office/drawing/2014/main" id="{FAE4149A-3799-76F1-3656-A6E05D2545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0" y="7164093"/>
            <a:ext cx="6858000" cy="234185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ZoneTexte 13">
            <a:extLst>
              <a:ext uri="{FF2B5EF4-FFF2-40B4-BE49-F238E27FC236}">
                <a16:creationId xmlns:a16="http://schemas.microsoft.com/office/drawing/2014/main" id="{9A253268-7901-6CDE-66C1-AFFA8CD0E3C4}"/>
              </a:ext>
            </a:extLst>
          </p:cNvPr>
          <p:cNvSpPr txBox="1"/>
          <p:nvPr userDrawn="1"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 dirty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05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374C25-6381-4CAB-17C6-4941B0D814B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55969-EEFD-C65A-26E8-07CACF55C472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3EFA6-78CC-0B2F-29B9-E87BC6B1DF4B}"/>
              </a:ext>
            </a:extLst>
          </p:cNvPr>
          <p:cNvSpPr/>
          <p:nvPr userDrawn="1"/>
        </p:nvSpPr>
        <p:spPr>
          <a:xfrm rot="5400000">
            <a:off x="3516459" y="3215897"/>
            <a:ext cx="2160000" cy="3960000"/>
          </a:xfrm>
          <a:prstGeom prst="rect">
            <a:avLst/>
          </a:prstGeom>
          <a:solidFill>
            <a:srgbClr val="877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3" y="541338"/>
            <a:ext cx="2324874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2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2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09630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7" y="7217664"/>
            <a:ext cx="3960001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A73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46173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B285E1-7973-B983-B1AB-192DCF68468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B6998-4BD1-4DE1-1A9B-FE716D6DE264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DF307-0E89-E1B0-4F26-E2E5AA40D27E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rgbClr val="D89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997C7-95B2-D797-D30B-6590A6C33FAE}"/>
              </a:ext>
            </a:extLst>
          </p:cNvPr>
          <p:cNvSpPr/>
          <p:nvPr userDrawn="1"/>
        </p:nvSpPr>
        <p:spPr>
          <a:xfrm rot="5400000">
            <a:off x="3516458" y="3203705"/>
            <a:ext cx="216000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2" y="541338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1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0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16557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8" y="7217664"/>
            <a:ext cx="3960000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4015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C6E036-B0A0-39A0-2A72-0D8A34EB8F81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B6998-4BD1-4DE1-1A9B-FE716D6DE264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DF307-0E89-E1B0-4F26-E2E5AA40D27E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rgbClr val="4D7C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997C7-95B2-D797-D30B-6590A6C33FAE}"/>
              </a:ext>
            </a:extLst>
          </p:cNvPr>
          <p:cNvSpPr/>
          <p:nvPr userDrawn="1"/>
        </p:nvSpPr>
        <p:spPr>
          <a:xfrm rot="5400000">
            <a:off x="3516458" y="3203705"/>
            <a:ext cx="2160000" cy="3960000"/>
          </a:xfrm>
          <a:prstGeom prst="rect">
            <a:avLst/>
          </a:prstGeom>
          <a:solidFill>
            <a:srgbClr val="D89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2" y="541338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1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0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16557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8" y="7217664"/>
            <a:ext cx="3960000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29039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DD07EC-D7AB-E423-D821-F52F72A82401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9945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8DDA69-6D53-7F92-5D42-E9621995A7E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2186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4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5" r:id="rId2"/>
    <p:sldLayoutId id="2147483686" r:id="rId3"/>
    <p:sldLayoutId id="2147483687" r:id="rId4"/>
  </p:sldLayoutIdLst>
  <p:txStyles>
    <p:titleStyle>
      <a:lvl1pPr marL="0" marR="0" lvl="0" indent="0" algn="l" defTabSz="45718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all" spc="0" baseline="0">
          <a:solidFill>
            <a:srgbClr val="FFFFFE"/>
          </a:solidFill>
          <a:uFillTx/>
          <a:latin typeface="Impact"/>
          <a:cs typeface="Impact"/>
        </a:defRPr>
      </a:lvl1pPr>
    </p:titleStyle>
    <p:bodyStyle>
      <a:lvl1pPr marL="0" marR="0" lvl="0" indent="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457181" marR="0" lvl="1" indent="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2pPr>
      <a:lvl3pPr marL="899970" marR="0" lvl="2" indent="0" algn="l" defTabSz="45718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3pPr>
      <a:lvl4pPr marL="1600145" marR="0" lvl="3" indent="-22859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SzPct val="100000"/>
        <a:buFont typeface="Arial"/>
        <a:buChar char="–"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4pPr>
      <a:lvl5pPr marL="2057326" marR="0" lvl="4" indent="-22859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SzPct val="100000"/>
        <a:buFont typeface="Arial"/>
        <a:buChar char="»"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8" r:id="rId3"/>
    <p:sldLayoutId id="2147483690" r:id="rId4"/>
    <p:sldLayoutId id="2147483693" r:id="rId5"/>
    <p:sldLayoutId id="2147483694" r:id="rId6"/>
    <p:sldLayoutId id="2147483717" r:id="rId7"/>
    <p:sldLayoutId id="2147483718" r:id="rId8"/>
    <p:sldLayoutId id="2147483719" r:id="rId9"/>
    <p:sldLayoutId id="2147483696" r:id="rId10"/>
    <p:sldLayoutId id="2147483699" r:id="rId11"/>
    <p:sldLayoutId id="214748373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6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33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5" r:id="rId2"/>
    <p:sldLayoutId id="2147483726" r:id="rId3"/>
    <p:sldLayoutId id="214748372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2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3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3707" r:id="rId4"/>
  </p:sldLayoutIdLst>
  <p:txStyles>
    <p:titleStyle>
      <a:lvl1pPr marL="0" marR="0" lvl="0" indent="0" algn="l" defTabSz="422016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061" b="0" i="0" u="none" strike="noStrike" kern="1200" cap="all" spc="0" baseline="0">
          <a:solidFill>
            <a:srgbClr val="FFFFFE"/>
          </a:solidFill>
          <a:uFillTx/>
          <a:latin typeface="Impact"/>
          <a:cs typeface="Impact"/>
        </a:defRPr>
      </a:lvl1pPr>
    </p:titleStyle>
    <p:bodyStyle>
      <a:lvl1pPr marL="0" marR="0" lvl="0" indent="0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422016" marR="0" lvl="1" indent="0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2pPr>
      <a:lvl3pPr marL="830738" marR="0" lvl="2" indent="0" algn="l" defTabSz="422016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3pPr>
      <a:lvl4pPr marL="1477054" marR="0" lvl="3" indent="-211008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SzPct val="100000"/>
        <a:buFont typeface="Arial"/>
        <a:buChar char="–"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4pPr>
      <a:lvl5pPr marL="1899070" marR="0" lvl="4" indent="-211008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SzPct val="100000"/>
        <a:buFont typeface="Arial"/>
        <a:buChar char="»"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5pPr>
      <a:lvl6pPr marL="2321086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5117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7132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16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31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047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062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078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093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109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124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135F243-ABCD-EF34-0518-BC0CE3C8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7" y="9239485"/>
            <a:ext cx="444959" cy="604037"/>
          </a:xfrm>
          <a:prstGeom prst="rect">
            <a:avLst/>
          </a:prstGeom>
        </p:spPr>
      </p:pic>
      <p:pic>
        <p:nvPicPr>
          <p:cNvPr id="1030" name="Picture 6" descr="Vacances d'automne, un point sur les places encore disponibles ! | &quot;SPORTS  &amp; LOISIRS&quot; CDC VAL DE L'INDRE-BRENNE">
            <a:extLst>
              <a:ext uri="{FF2B5EF4-FFF2-40B4-BE49-F238E27FC236}">
                <a16:creationId xmlns:a16="http://schemas.microsoft.com/office/drawing/2014/main" id="{F288BA0C-513D-6DC6-235B-8BE98C22E17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52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412201-40E2-6034-677A-53C21B433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Univers DISNEY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1CE3C2-82BA-3F3B-8CCC-C859132D6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  DROIT DE L’ENFANT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9441F3D-7090-45F6-D161-B6837EBEE9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Il reste quelques places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9FA8082-33BD-89F1-2940-98C3301B0C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9752" y="4109630"/>
            <a:ext cx="3711389" cy="2160000"/>
          </a:xfrm>
        </p:spPr>
        <p:txBody>
          <a:bodyPr>
            <a:normAutofit/>
          </a:bodyPr>
          <a:lstStyle/>
          <a:p>
            <a:pPr algn="just"/>
            <a:endParaRPr lang="fr-FR" sz="1600" dirty="0"/>
          </a:p>
          <a:p>
            <a:pPr algn="just"/>
            <a:r>
              <a:rPr lang="fr-FR" sz="1600" dirty="0"/>
              <a:t>Coup de projecteur sur la Convention Internationale des Droits de l’Enfant :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Ateliers du 19 novembre : œuvre  réalisée par les enfants</a:t>
            </a:r>
          </a:p>
          <a:p>
            <a:pPr marL="285750" indent="-285750" algn="just">
              <a:buFontTx/>
              <a:buChar char="-"/>
            </a:pPr>
            <a:endParaRPr lang="fr-FR" sz="160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1E531A7-CADD-0380-6289-6C7B683762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endParaRPr lang="fr-FR" sz="1600" dirty="0"/>
          </a:p>
          <a:p>
            <a:r>
              <a:rPr lang="fr-FR" sz="1600" dirty="0"/>
              <a:t>N’hésitez pas à vous inscrire via le portail Famille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E97BB0B-409C-B739-41DB-8C001F97093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2729753" y="1171255"/>
            <a:ext cx="37113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Favoriser la créativité à travers des activités d’expression artistique inspirées de l’univers Disney.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600" dirty="0">
                <a:solidFill>
                  <a:schemeClr val="tx1"/>
                </a:solidFill>
              </a:rPr>
              <a:t>- 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Encourager la coopération et le vivre-ensemble dans un cadre ludique et bienveillant.</a:t>
            </a:r>
          </a:p>
        </p:txBody>
      </p:sp>
      <p:pic>
        <p:nvPicPr>
          <p:cNvPr id="1037" name="Picture 13" descr="La Journée internationale des droits de l'enfant">
            <a:extLst>
              <a:ext uri="{FF2B5EF4-FFF2-40B4-BE49-F238E27FC236}">
                <a16:creationId xmlns:a16="http://schemas.microsoft.com/office/drawing/2014/main" id="{433286C4-3BA6-2294-1E99-F0506932126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71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F20F4FA-06C2-676E-8EAD-3A596043D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52" y="9400887"/>
            <a:ext cx="1208435" cy="474908"/>
          </a:xfrm>
          <a:prstGeom prst="rect">
            <a:avLst/>
          </a:prstGeom>
        </p:spPr>
      </p:pic>
      <p:pic>
        <p:nvPicPr>
          <p:cNvPr id="16" name="Image 15" descr="Une image contenant carré, Rectangle, Bleu électrique, ligne&#10;&#10;Le contenu généré par l’IA peut être incorrect.">
            <a:extLst>
              <a:ext uri="{FF2B5EF4-FFF2-40B4-BE49-F238E27FC236}">
                <a16:creationId xmlns:a16="http://schemas.microsoft.com/office/drawing/2014/main" id="{43E8341F-4AB3-D7A5-B7E8-E0E8CE327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78" y="9441300"/>
            <a:ext cx="511460" cy="396598"/>
          </a:xfrm>
          <a:prstGeom prst="rect">
            <a:avLst/>
          </a:prstGeom>
        </p:spPr>
      </p:pic>
      <p:pic>
        <p:nvPicPr>
          <p:cNvPr id="1032" name="Picture 8" descr="Personnages originaux de Disney : r/disney">
            <a:extLst>
              <a:ext uri="{FF2B5EF4-FFF2-40B4-BE49-F238E27FC236}">
                <a16:creationId xmlns:a16="http://schemas.microsoft.com/office/drawing/2014/main" id="{1F676095-C2BB-5248-073F-5938A980952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r="223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90922"/>
      </p:ext>
    </p:extLst>
  </p:cSld>
  <p:clrMapOvr>
    <a:masterClrMapping/>
  </p:clrMapOvr>
</p:sld>
</file>

<file path=ppt/theme/theme1.xml><?xml version="1.0" encoding="utf-8"?>
<a:theme xmlns:a="http://schemas.openxmlformats.org/drawingml/2006/main" name="Première couv'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s thématiqu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s semainier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s mercredis 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s mercredis matin-aprèsmidi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ote complémentai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Dernière couv'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28FF730249D419A099EB2AE362617" ma:contentTypeVersion="15" ma:contentTypeDescription="Crée un document." ma:contentTypeScope="" ma:versionID="583f9c5340edb46ea305cafeb7f7a7f0">
  <xsd:schema xmlns:xsd="http://www.w3.org/2001/XMLSchema" xmlns:xs="http://www.w3.org/2001/XMLSchema" xmlns:p="http://schemas.microsoft.com/office/2006/metadata/properties" xmlns:ns2="0638c444-154b-4fa2-b0a3-84c6f762397d" xmlns:ns3="a5e39456-a86f-482b-ba08-19ef42996368" targetNamespace="http://schemas.microsoft.com/office/2006/metadata/properties" ma:root="true" ma:fieldsID="f1a673ee9f4019493f6250999c6236e1" ns2:_="" ns3:_="">
    <xsd:import namespace="0638c444-154b-4fa2-b0a3-84c6f762397d"/>
    <xsd:import namespace="a5e39456-a86f-482b-ba08-19ef42996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8c444-154b-4fa2-b0a3-84c6f76239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39456-a86f-482b-ba08-19ef42996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485db87-4b04-4a62-967e-12ef421cc013}" ma:internalName="TaxCatchAll" ma:showField="CatchAllData" ma:web="a5e39456-a86f-482b-ba08-19ef42996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38c444-154b-4fa2-b0a3-84c6f762397d">
      <Terms xmlns="http://schemas.microsoft.com/office/infopath/2007/PartnerControls"/>
    </lcf76f155ced4ddcb4097134ff3c332f>
    <TaxCatchAll xmlns="a5e39456-a86f-482b-ba08-19ef42996368" xsi:nil="true"/>
  </documentManagement>
</p:properties>
</file>

<file path=customXml/itemProps1.xml><?xml version="1.0" encoding="utf-8"?>
<ds:datastoreItem xmlns:ds="http://schemas.openxmlformats.org/officeDocument/2006/customXml" ds:itemID="{E3E662F1-DF56-4DB5-A094-7303A351C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8c444-154b-4fa2-b0a3-84c6f762397d"/>
    <ds:schemaRef ds:uri="a5e39456-a86f-482b-ba08-19ef42996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ACD3C4-C045-4BD7-BEEA-684F88E7D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D08030-FE7E-4AC7-91C9-E56D99104B60}">
  <ds:schemaRefs>
    <ds:schemaRef ds:uri="0638c444-154b-4fa2-b0a3-84c6f762397d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5e39456-a86f-482b-ba08-19ef429963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3469</TotalTime>
  <Words>71</Words>
  <Application>Microsoft Office PowerPoint</Application>
  <PresentationFormat>Format A4 (210 x 297 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Roboto</vt:lpstr>
      <vt:lpstr>The Bold Font</vt:lpstr>
      <vt:lpstr>Verdana</vt:lpstr>
      <vt:lpstr>Première couv'</vt:lpstr>
      <vt:lpstr>Les thématiques</vt:lpstr>
      <vt:lpstr>Les semainiers</vt:lpstr>
      <vt:lpstr>Les mercredis </vt:lpstr>
      <vt:lpstr>Les mercredis matin-aprèsmidi</vt:lpstr>
      <vt:lpstr>Note complémentaire</vt:lpstr>
      <vt:lpstr>Dernière couv'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Ffff ffff</dc:title>
  <dc:creator>Méghann FOUERE</dc:creator>
  <cp:lastModifiedBy>Mélanie ANDREAU</cp:lastModifiedBy>
  <cp:revision>99</cp:revision>
  <cp:lastPrinted>2017-12-20T12:10:32Z</cp:lastPrinted>
  <dcterms:created xsi:type="dcterms:W3CDTF">2017-12-20T09:03:01Z</dcterms:created>
  <dcterms:modified xsi:type="dcterms:W3CDTF">2025-11-17T12:44:04Z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5134000.00000000</vt:lpwstr>
  </property>
  <property fmtid="{D5CDD505-2E9C-101B-9397-08002B2CF9AE}" pid="3" name="ContentTypeId">
    <vt:lpwstr>0x01010069828FF730249D419A099EB2AE362617</vt:lpwstr>
  </property>
  <property fmtid="{D5CDD505-2E9C-101B-9397-08002B2CF9AE}" pid="4" name="_dlc_DocIdItemGuid">
    <vt:lpwstr>f894e965-ec46-4f0b-8fc1-305dc9195f30</vt:lpwstr>
  </property>
  <property fmtid="{D5CDD505-2E9C-101B-9397-08002B2CF9AE}" pid="5" name="MediaServiceImageTags">
    <vt:lpwstr/>
  </property>
</Properties>
</file>